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468" r:id="rId2"/>
    <p:sldId id="520" r:id="rId3"/>
    <p:sldId id="512" r:id="rId4"/>
    <p:sldId id="540" r:id="rId5"/>
    <p:sldId id="528" r:id="rId6"/>
    <p:sldId id="529" r:id="rId7"/>
    <p:sldId id="530" r:id="rId8"/>
    <p:sldId id="531" r:id="rId9"/>
    <p:sldId id="535" r:id="rId10"/>
    <p:sldId id="536" r:id="rId11"/>
    <p:sldId id="537" r:id="rId12"/>
    <p:sldId id="264" r:id="rId13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8AA00"/>
    <a:srgbClr val="766363"/>
    <a:srgbClr val="FFF5EA"/>
    <a:srgbClr val="00324D"/>
    <a:srgbClr val="FF6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3DF7AEC-D45E-292A-7532-4A5DFA91D08A}" v="34" dt="2024-12-09T13:57:01.716"/>
    <p1510:client id="{56A5EE98-6BAE-09A8-3154-8C724413075D}" v="17" dt="2024-12-09T00:11:19.054"/>
    <p1510:client id="{6A0D4559-CBB2-4DF7-4B63-09FB95E1CC94}" v="114" dt="2024-12-08T23:43:22.624"/>
    <p1510:client id="{A399E4EB-6DAE-3AA0-210D-2A1C1A2203FF}" v="40" dt="2024-12-09T13:45:33.254"/>
    <p1510:client id="{D751DEBE-C9C2-1FD8-A99F-9A300EF95F30}" v="1509" dt="2024-12-08T21:25:19.922"/>
    <p1510:client id="{DBEA974B-F441-56EF-F608-AA7C4725D39F}" v="130" dt="2024-12-09T00:54:02.272"/>
    <p1510:client id="{E3E9DADF-33DC-454C-AB18-D30DF661C3C2}" v="30" dt="2024-12-09T12:06:10.64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39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9999AFE6-721E-1D92-FFC0-72E02DBB97B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BA598C0A-ECF9-B897-80D5-1AE7ABA3058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369B9F-131C-2846-AB8F-CEE154B4CAEB}" type="datetimeFigureOut">
              <a:rPr lang="es-CO" smtClean="0"/>
              <a:t>9/07/2025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88F308B-0102-A0B4-9A23-E807C735E85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E7CACDD-5D14-572A-2591-609B03F1682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93070F-3F68-E043-9CC3-B53B4F22454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7004591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60CB96-A603-FF42-AE46-F5F75F80A67B}" type="datetimeFigureOut">
              <a:rPr lang="es-CO" smtClean="0"/>
              <a:t>9/07/2025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06C58E-460D-4A4B-B0C2-1191B9D14FC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213026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1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789272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95260C-E8AD-B240-9481-5B2FE14A60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MX"/>
              <a:t>Haz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8F4960B-AC04-294C-9B8A-B10830EF5F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MX"/>
              <a:t>Haz clic para editar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9F720DD-BA8F-C443-A59E-F0EEAF843A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9/07/2025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9A1676A-B50F-4048-B9A0-67475225D0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0B408DD-191C-9940-B5DC-9B04378C8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794502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C07BF5-7EFA-9943-8CEE-7006AC893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EFF53FB-B16B-7444-99CF-B7533C11E2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C9133D3-834D-0942-99DE-29F15E8DC4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9/07/2025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A5A02E1-CB07-7943-ACA2-6FF8387D3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12BC7A9-2B5F-1841-91C8-9460E3E551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114781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5C11DF48-6A7C-3349-8650-2AA87E5D5E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MX"/>
              <a:t>Haz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95D61C96-3D9F-F745-A812-5EC81CEB48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3F61D3C-242D-F544-9883-3EEF515CE8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9/07/2025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CAB2518-6961-A143-A5EE-C5606EBA48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86FEAD3-1533-7A45-8011-C0C84A1DC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816216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CE09D5-8681-04F4-0AD1-7206C3FF5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EB62C8D-42BE-8DF8-DDA7-6DDCB2389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9/07/2025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19F9D5C3-AD35-C818-D069-AB2D8EBBEE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E106A169-E84D-2DE1-E7CC-7058F9C00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456598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7DFF890D-F3AC-9928-32A3-F179DB21A0E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9469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817F6C-CDBB-234C-B00B-255C60E54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9743F10-0075-0F47-A0C2-0071CB2B38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AB4C6E2-1F45-C54F-A384-6BA60BB5E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9/07/2025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F44B0E8-9C87-6C41-96F5-6419B50005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DD08979-815A-D443-B424-FB031F975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6422036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4B3E04-413C-394A-94BD-6FD1D56E1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MX"/>
              <a:t>Haz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2E8DEAC-948A-0F4A-9098-1EA5A30BE3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F0E9B39-9659-7747-851C-17A0C73C8B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9/07/2025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990AE33-28EE-274E-8E15-02A1474831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EA1D99B-0619-1847-8509-03589920E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303769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0119BB-39AA-4B48-BB60-3EE344FF2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8E8365F-8201-9D4B-85A4-E53E8819A8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674364B-4945-0A4D-A279-35519E3F46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868BFB1-0C38-A141-AB7B-22CD10FF3F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9/07/2025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FF6516E-C104-3E4A-BC0F-DC137BD98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2C08597-16B2-3B42-B59A-8815DD747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425473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44272C-3F8B-AF4A-82BE-E5BE9107D7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MX"/>
              <a:t>Haz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4B8DA00-E62A-A54E-BC50-AEBAAF2516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36E9F7D8-1A62-544F-A4E2-23A591854B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21895FC1-5F27-B640-81B9-33366BECB5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400D0329-F1AE-FE44-A7B4-B16B429A0C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5A80CE19-B065-6E4F-A207-999BBF94CA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9/07/2025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299C46BF-4920-E443-B109-668969C5E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9C417FDA-D0D0-AD4C-9F49-6FFEC4BC6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69540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C92FB5-1F0C-DE4B-8A05-DE0792814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5AF7F14C-AA7D-3049-A400-4AC6EED537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9/07/2025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746EF7E-3912-BF43-BEB6-49819D4EEF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9BD767C9-209C-E54C-90E7-5176E4464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8228511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77E92712-14E7-954C-8C23-33CD3DBD71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9/07/2025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FD7BCE5F-F417-1247-9F26-F4B713468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0B4FC7D-A6BA-0840-87AD-C71B1896B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416207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F2BE35-F0B5-DA4A-BE9E-AACFF26FF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E62C38B-5384-914E-829A-352266F70B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79E434B-6E01-8148-AB00-051DDD4020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E3E8B8D-7A8A-794B-83A8-6920142BBB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9/07/2025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82F34C9-1A26-0B41-8AE3-21E599CC5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82100B2-B969-0340-BEE2-F5FE05353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97146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ADFDE3-8BDA-6F45-A442-3C2913AE52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C08B3433-597C-7E43-A088-A50E4434313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MX"/>
              <a:t>Haz clic en el icono para agregar una imagen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20DB791-C948-D149-A74A-0C0DFCA0B4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145138C-C370-6E42-902A-0DD2F4F614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9/07/2025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A61561C-CA9F-0943-8A3E-60233368C6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7B72CA4-FB9F-FB4B-8159-119C3846C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695029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C6EFFBE1-33C9-1D48-A916-7535B68EC6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778E02A-26CF-6C46-A280-67C4AA0551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CE7CDF9-2DDE-C04D-A9B9-78F138A1C3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986248-06F7-A441-A47A-264EBD310E11}" type="datetimeFigureOut">
              <a:rPr lang="es-CO" smtClean="0"/>
              <a:t>9/07/2025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67570B4-267C-034E-B58B-04C03C9E55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041693D-7DB1-1144-97E3-85753EC9A0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0626094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75" r:id="rId12"/>
    <p:sldLayoutId id="2147483673" r:id="rId13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/>
          <p:cNvSpPr txBox="1"/>
          <p:nvPr/>
        </p:nvSpPr>
        <p:spPr>
          <a:xfrm>
            <a:off x="1004501" y="2410578"/>
            <a:ext cx="68358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Work Sans" pitchFamily="2" charset="77"/>
              </a:rPr>
              <a:t>Plataforma integral para la optimización de tareas y rendimiento en CDA Cediplus Soacha.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BB7FD99A-23A8-52CB-636D-C25A1ED10C3E}"/>
              </a:ext>
            </a:extLst>
          </p:cNvPr>
          <p:cNvSpPr txBox="1"/>
          <p:nvPr/>
        </p:nvSpPr>
        <p:spPr>
          <a:xfrm>
            <a:off x="1004501" y="4040604"/>
            <a:ext cx="609750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Work Sans" pitchFamily="2" charset="77"/>
              </a:rPr>
              <a:t>Dayana Machado Muñoz  </a:t>
            </a:r>
          </a:p>
          <a:p>
            <a:r>
              <a:rPr lang="es-E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Work Sans" pitchFamily="2" charset="77"/>
              </a:rPr>
              <a:t>Danna Valentina Rodríguez Clavijo</a:t>
            </a:r>
          </a:p>
          <a:p>
            <a:r>
              <a:rPr lang="es-ES" sz="1400" b="1">
                <a:solidFill>
                  <a:schemeClr val="tx1">
                    <a:lumMod val="75000"/>
                    <a:lumOff val="25000"/>
                  </a:schemeClr>
                </a:solidFill>
                <a:latin typeface="Work Sans" pitchFamily="2" charset="77"/>
              </a:rPr>
              <a:t>Daniel Andrés Valbuena Rodríguez</a:t>
            </a:r>
          </a:p>
        </p:txBody>
      </p:sp>
    </p:spTree>
    <p:extLst>
      <p:ext uri="{BB962C8B-B14F-4D97-AF65-F5344CB8AC3E}">
        <p14:creationId xmlns:p14="http://schemas.microsoft.com/office/powerpoint/2010/main" val="30796166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DBF1A8-D23B-B4A9-E81D-D7BB74EB0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s-MX" sz="3800" b="1" i="0" kern="1200" dirty="0">
                <a:effectLst/>
                <a:latin typeface="+mj-lt"/>
                <a:ea typeface="+mj-ea"/>
                <a:cs typeface="+mj-cs"/>
              </a:rPr>
              <a:t>Encriptación</a:t>
            </a:r>
            <a:endParaRPr lang="es-CO" sz="3800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8665751-6D27-4299-B997-7CD5F7ADD2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8046" y="3161853"/>
            <a:ext cx="6875907" cy="1231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1249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DBF1A8-D23B-B4A9-E81D-D7BB74EB0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s-MX" sz="3800" b="1" i="0" kern="1200" dirty="0">
                <a:effectLst/>
                <a:latin typeface="+mj-lt"/>
                <a:ea typeface="+mj-ea"/>
                <a:cs typeface="+mj-cs"/>
              </a:rPr>
              <a:t>Control de versiones</a:t>
            </a:r>
            <a:endParaRPr lang="es-CO" sz="3800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72BAA8A-358B-4A55-8E11-58AA4BA79C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7350" y="2239846"/>
            <a:ext cx="8877300" cy="385712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445761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Imagen que contiene Interfaz de usuario gráfica&#10;&#10;Descripción generada automáticamente">
            <a:extLst>
              <a:ext uri="{FF2B5EF4-FFF2-40B4-BE49-F238E27FC236}">
                <a16:creationId xmlns:a16="http://schemas.microsoft.com/office/drawing/2014/main" id="{A01EB75E-8874-42DD-11A3-2D5CA1D238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2203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D5CD09-D4CE-1181-80DC-34F5307479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DC2FD8-6A3A-42C9-1447-627BE7E1E8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 algn="ctr"/>
            <a:r>
              <a:rPr lang="es-MX" sz="4000" b="1" i="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Introducción</a:t>
            </a:r>
            <a:endParaRPr lang="es-CO" sz="4000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A15C1F0-6F04-208E-E8CA-BC790F0CF0E8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675589" y="1993104"/>
            <a:ext cx="6662738" cy="4057652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s-MX" sz="1900" dirty="0"/>
              <a:t>El proyecto es una plataforma web diseñada para mejorar la eficiencia operativa y el desempeño laboral en CEDIPLUS, así optimizando los procesos internos, promoviendo organización, seguimiento y mejora del rendimiento.</a:t>
            </a:r>
          </a:p>
          <a:p>
            <a:pPr marL="0" indent="0">
              <a:buNone/>
            </a:pPr>
            <a:endParaRPr lang="es-MX" sz="1900" dirty="0"/>
          </a:p>
          <a:p>
            <a:pPr marL="0" indent="0">
              <a:buNone/>
            </a:pPr>
            <a:r>
              <a:rPr lang="es-MX" sz="1900" dirty="0"/>
              <a:t>Cuenta con dos roles:</a:t>
            </a:r>
          </a:p>
          <a:p>
            <a:pPr marL="0" indent="0">
              <a:buNone/>
            </a:pPr>
            <a:r>
              <a:rPr lang="es-MX" sz="1900" dirty="0"/>
              <a:t>Administrador: puede asignar tareas, crear usuarios y definir roles.</a:t>
            </a:r>
            <a:br>
              <a:rPr lang="es-MX" sz="1900" dirty="0"/>
            </a:br>
            <a:r>
              <a:rPr lang="es-MX" sz="1900" dirty="0"/>
              <a:t>Funcionario: puede visualizar tareas asignadas y su propio historial.</a:t>
            </a:r>
          </a:p>
          <a:p>
            <a:pPr marL="0" indent="0">
              <a:buNone/>
            </a:pPr>
            <a:endParaRPr lang="es-MX" sz="1900" dirty="0"/>
          </a:p>
          <a:p>
            <a:pPr marL="0" indent="0">
              <a:buNone/>
            </a:pPr>
            <a:r>
              <a:rPr lang="es-MX" sz="1900" dirty="0"/>
              <a:t>Entre otras funcionalidades está el envío de recordatorios automáticos, integración de chat y generación de reportes.</a:t>
            </a:r>
          </a:p>
        </p:txBody>
      </p:sp>
      <p:pic>
        <p:nvPicPr>
          <p:cNvPr id="4" name="Picture 2" descr="CDA CEDIPLUS SOACHA">
            <a:extLst>
              <a:ext uri="{FF2B5EF4-FFF2-40B4-BE49-F238E27FC236}">
                <a16:creationId xmlns:a16="http://schemas.microsoft.com/office/drawing/2014/main" id="{783AF791-49F6-4D8F-942C-0A9E3661D2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61" t="5323" r="8680" b="23217"/>
          <a:stretch/>
        </p:blipFill>
        <p:spPr bwMode="auto">
          <a:xfrm>
            <a:off x="8185043" y="2276474"/>
            <a:ext cx="3368782" cy="34909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41747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DBF1A8-D23B-B4A9-E81D-D7BB74EB0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s-MX" sz="3800" b="1" i="0" kern="1200" dirty="0">
                <a:effectLst/>
                <a:latin typeface="+mj-lt"/>
                <a:ea typeface="+mj-ea"/>
                <a:cs typeface="+mj-cs"/>
              </a:rPr>
              <a:t>Base de Datos</a:t>
            </a:r>
            <a:endParaRPr lang="es-CO" sz="3800" dirty="0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66E45532-2F25-4CA3-BF11-E0C0AC4CAC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8676" y="1690688"/>
            <a:ext cx="4220164" cy="490606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0575D60B-1500-4657-A13A-9550555424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81162"/>
            <a:ext cx="4734586" cy="491558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618512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664AEC18-F40C-4B5E-B3A8-8D67C9A914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6400" y="64552"/>
            <a:ext cx="5829300" cy="679344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785676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A596F0-F435-8B50-4488-A472DA910A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7C56FC-B231-8AD9-3BB3-1B88AC52E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s-MX" sz="3800" b="1" dirty="0"/>
              <a:t>Consultas Básicas</a:t>
            </a:r>
            <a:endParaRPr lang="es-CO" sz="3800" dirty="0">
              <a:ea typeface="Calibri Light" panose="020F0302020204030204"/>
              <a:cs typeface="Calibri Light" panose="020F0302020204030204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E12B0A0-59E2-42B8-9C6B-6714E01451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881" y="1789948"/>
            <a:ext cx="4820020" cy="455127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94CADEF2-E0EE-41A8-A838-8BD7DA6555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9216" y="1854200"/>
            <a:ext cx="5812304" cy="442277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953770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A596F0-F435-8B50-4488-A472DA910A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7C56FC-B231-8AD9-3BB3-1B88AC52E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s-MX" sz="3800" b="1" dirty="0"/>
              <a:t>Consultas de agregación</a:t>
            </a:r>
            <a:endParaRPr lang="es-CO" sz="3800" dirty="0">
              <a:ea typeface="Calibri Light" panose="020F0302020204030204"/>
              <a:cs typeface="Calibri Light" panose="020F0302020204030204"/>
            </a:endParaRPr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1ED52531-E70E-4252-A131-13744B418F4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057525" y="3276599"/>
            <a:ext cx="3190875" cy="3190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28995F99-FB7F-40A1-A84F-C82CA2564D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2739" y="1690688"/>
            <a:ext cx="4096322" cy="498227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C028F55B-578C-4250-8D96-FA28670377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0941" y="1637625"/>
            <a:ext cx="4715533" cy="482984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82157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DBF1A8-D23B-B4A9-E81D-D7BB74EB0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s-MX" sz="3800" b="1" i="0" kern="1200" dirty="0">
                <a:effectLst/>
                <a:latin typeface="+mj-lt"/>
                <a:ea typeface="+mj-ea"/>
                <a:cs typeface="+mj-cs"/>
              </a:rPr>
              <a:t>Subconsultas</a:t>
            </a:r>
            <a:endParaRPr lang="es-CO" sz="380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E5E5E28-82A6-4AEF-855A-66EDFF0822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199" y="1827586"/>
            <a:ext cx="4913069" cy="355721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4AEC7364-9142-4CBC-8FE6-CCBA3B40E5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2163" y="2429920"/>
            <a:ext cx="5923437" cy="388803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223406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DBF1A8-D23B-B4A9-E81D-D7BB74EB0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s-MX" sz="3800" b="1" i="0" kern="1200" dirty="0">
                <a:effectLst/>
                <a:latin typeface="+mj-lt"/>
                <a:ea typeface="+mj-ea"/>
                <a:cs typeface="+mj-cs"/>
              </a:rPr>
              <a:t>Consultas con Join</a:t>
            </a:r>
            <a:endParaRPr lang="es-CO" sz="3800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8D84A51-1E6E-432B-9C22-53B9F618A9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" y="1972484"/>
            <a:ext cx="5448300" cy="407446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5D3807EA-740D-4F1E-8338-5562621B68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3555" y="1779680"/>
            <a:ext cx="4690245" cy="451985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429449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DBF1A8-D23B-B4A9-E81D-D7BB74EB0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s-MX" sz="3800" b="1" i="0" kern="1200" dirty="0">
                <a:effectLst/>
                <a:latin typeface="+mj-lt"/>
                <a:ea typeface="+mj-ea"/>
                <a:cs typeface="+mj-cs"/>
              </a:rPr>
              <a:t>Front-</a:t>
            </a:r>
            <a:r>
              <a:rPr lang="es-MX" sz="3800" b="1" i="0" kern="1200" dirty="0" err="1">
                <a:effectLst/>
                <a:latin typeface="+mj-lt"/>
                <a:ea typeface="+mj-ea"/>
                <a:cs typeface="+mj-cs"/>
              </a:rPr>
              <a:t>end</a:t>
            </a:r>
            <a:r>
              <a:rPr lang="es-MX" sz="3800" b="1" i="0" kern="1200" dirty="0">
                <a:effectLst/>
                <a:latin typeface="+mj-lt"/>
                <a:ea typeface="+mj-ea"/>
                <a:cs typeface="+mj-cs"/>
              </a:rPr>
              <a:t> funcional</a:t>
            </a:r>
            <a:endParaRPr lang="es-CO" sz="3800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7A944D9-1166-417B-9B04-4CD952A230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00" y="4220333"/>
            <a:ext cx="5159947" cy="2284411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32597D8F-7F11-4706-83D7-3C9005B50B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7683" y="1714500"/>
            <a:ext cx="5230917" cy="2284412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148ED07B-C68B-44D9-9695-0828348904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399" y="1714500"/>
            <a:ext cx="5208919" cy="2284412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72801120-C95F-4394-A7AC-016834D281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7683" y="4256436"/>
            <a:ext cx="5230916" cy="2310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1036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cion Musica, sonido y audio.pptx" id="{A6FB88B8-09CF-473E-9AC2-52B0222B3DF6}" vid="{F552D108-7477-48CD-A748-9D4CA63005F9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SENA</Template>
  <TotalTime>535</TotalTime>
  <Words>126</Words>
  <Application>Microsoft Office PowerPoint</Application>
  <PresentationFormat>Panorámica</PresentationFormat>
  <Paragraphs>20</Paragraphs>
  <Slides>12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Work Sans</vt:lpstr>
      <vt:lpstr>Tema de Office</vt:lpstr>
      <vt:lpstr>Presentación de PowerPoint</vt:lpstr>
      <vt:lpstr>Introducción</vt:lpstr>
      <vt:lpstr>Base de Datos</vt:lpstr>
      <vt:lpstr>Presentación de PowerPoint</vt:lpstr>
      <vt:lpstr>Consultas Básicas</vt:lpstr>
      <vt:lpstr>Consultas de agregación</vt:lpstr>
      <vt:lpstr>Subconsultas</vt:lpstr>
      <vt:lpstr>Consultas con Join</vt:lpstr>
      <vt:lpstr>Front-end funcional</vt:lpstr>
      <vt:lpstr>Encriptación</vt:lpstr>
      <vt:lpstr>Control de versiones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Yeison</dc:creator>
  <cp:lastModifiedBy>Danna Rodriguez</cp:lastModifiedBy>
  <cp:revision>20</cp:revision>
  <dcterms:created xsi:type="dcterms:W3CDTF">2024-10-17T22:52:47Z</dcterms:created>
  <dcterms:modified xsi:type="dcterms:W3CDTF">2025-07-09T15:42:03Z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299739c-ad3d-4908-806e-4d91151a6e13_Enabled">
    <vt:lpwstr>true</vt:lpwstr>
  </property>
  <property fmtid="{D5CDD505-2E9C-101B-9397-08002B2CF9AE}" pid="3" name="MSIP_Label_1299739c-ad3d-4908-806e-4d91151a6e13_Method">
    <vt:lpwstr>Standard</vt:lpwstr>
  </property>
  <property fmtid="{D5CDD505-2E9C-101B-9397-08002B2CF9AE}" pid="4" name="MSIP_Label_1299739c-ad3d-4908-806e-4d91151a6e13_Name">
    <vt:lpwstr>All Employees (Unrestricted)</vt:lpwstr>
  </property>
  <property fmtid="{D5CDD505-2E9C-101B-9397-08002B2CF9AE}" pid="5" name="MSIP_Label_1299739c-ad3d-4908-806e-4d91151a6e13_SiteId">
    <vt:lpwstr>cbc2c381-2f2e-4d93-91d1-506c9316ace7</vt:lpwstr>
  </property>
  <property fmtid="{D5CDD505-2E9C-101B-9397-08002B2CF9AE}" pid="6" name="MSIP_Label_1299739c-ad3d-4908-806e-4d91151a6e13_ContentBits">
    <vt:lpwstr>0</vt:lpwstr>
  </property>
  <property fmtid="{D5CDD505-2E9C-101B-9397-08002B2CF9AE}" pid="7" name="MSIP_Label_1299739c-ad3d-4908-806e-4d91151a6e13_SetDate">
    <vt:lpwstr>2022-08-12T19:17:55Z</vt:lpwstr>
  </property>
  <property fmtid="{D5CDD505-2E9C-101B-9397-08002B2CF9AE}" pid="8" name="MSIP_Label_1299739c-ad3d-4908-806e-4d91151a6e13_ActionId">
    <vt:lpwstr>8c6bc714-34a9-4b82-914e-50b1377a2da4</vt:lpwstr>
  </property>
</Properties>
</file>